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0.46902654867256638</c:v>
                </c:pt>
                <c:pt idx="1">
                  <c:v>0.53097345132743368</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0.82565789473684215</c:v>
                </c:pt>
                <c:pt idx="1">
                  <c:v>0.17434210526315791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5.6047197640117993E-2</c:v>
                </c:pt>
                <c:pt idx="1">
                  <c:v>0.1061946902654867</c:v>
                </c:pt>
                <c:pt idx="2">
                  <c:v>0.2359882005899705</c:v>
                </c:pt>
                <c:pt idx="3">
                  <c:v>0.60176991150442483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0.67846607669616521</c:v>
                </c:pt>
                <c:pt idx="1">
                  <c:v>2.0648967551622419E-2</c:v>
                </c:pt>
                <c:pt idx="2">
                  <c:v>0.1533923303834808</c:v>
                </c:pt>
                <c:pt idx="3">
                  <c:v>6.1946902654867263E-2</c:v>
                </c:pt>
                <c:pt idx="4">
                  <c:v>1.7699115044247791E-2</c:v>
                </c:pt>
                <c:pt idx="5">
                  <c:v>6.7846607669616518E-2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0.17065868263473061</c:v>
                </c:pt>
                <c:pt idx="1">
                  <c:v>1.1976047904191619E-2</c:v>
                </c:pt>
                <c:pt idx="2">
                  <c:v>0.61377245508982048</c:v>
                </c:pt>
                <c:pt idx="3">
                  <c:v>6.2874251497005984E-2</c:v>
                </c:pt>
                <c:pt idx="4">
                  <c:v>8.9820359281437123E-3</c:v>
                </c:pt>
                <c:pt idx="5">
                  <c:v>6.5868263473053898E-2</c:v>
                </c:pt>
                <c:pt idx="6">
                  <c:v>3.2934131736526949E-2</c:v>
                </c:pt>
                <c:pt idx="7">
                  <c:v>5.9880239520958087E-3</c:v>
                </c:pt>
                <c:pt idx="8">
                  <c:v>2.6946107784431138E-2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46</c:v>
                </c:pt>
                <c:pt idx="4" formatCode="0">
                  <c:v>4</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5.3648163871807979</c:v>
                </c:pt>
                <c:pt idx="1">
                  <c:v>6.7159398744661276</c:v>
                </c:pt>
                <c:pt idx="2">
                  <c:v>3.1837281321820519</c:v>
                </c:pt>
                <c:pt idx="3" formatCode="General">
                  <c:v>7.3322885317594189</c:v>
                </c:pt>
                <c:pt idx="4">
                  <c:v>7.2755031585861936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6.4655850303107192</c:v>
                </c:pt>
                <c:pt idx="1">
                  <c:v>7.689499552812527</c:v>
                </c:pt>
                <c:pt idx="2">
                  <c:v>3.896451143097206</c:v>
                </c:pt>
                <c:pt idx="3" formatCode="General">
                  <c:v>7.9379206023335218</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7.3118332056678037</c:v>
                </c:pt>
                <c:pt idx="1">
                  <c:v>7.9002813466313162</c:v>
                </c:pt>
                <c:pt idx="2">
                  <c:v>6.5207284975239208</c:v>
                </c:pt>
                <c:pt idx="3">
                  <c:v>8.4714676109771538</c:v>
                </c:pt>
                <c:pt idx="4">
                  <c:v>6.356078240025461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7.6397934948219302</c:v>
                </c:pt>
                <c:pt idx="2">
                  <c:v>6.3422009433082183</c:v>
                </c:pt>
                <c:pt idx="3">
                  <c:v>8.3923759285549409</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7.0629685574749361</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0.26420347583025539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0.16438244064141738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1.7161292682593032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0.16438244064141738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0.58962284423212186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0.79210424103842847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6.4377767746441057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0.33132792756163809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0.15040665827104682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1.5702240908022276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0.15040665827104682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0.53949315568733525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0.10600813823688071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7.4392956921128981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0.363369705062631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0.19168289606835565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2.001142134671106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0.19168289606835476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0.68754675943166532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0.56645074414205254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7.3118332056678037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7.2486766037448094</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0.21918342311527406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0.12884932742859467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1.3451686270925611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0.12884932742859512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0.46216923546944155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1.5674653985877089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3.1837281321820519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3.1347936718471914E-2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0.23757259521519458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6.6233463328320141E-2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0.69146792389985734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6.6233463328320141E-2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0.12880109088734848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9.0376857742083789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7.7798598613066261E-2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0.29286185826052513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8.1647696493749145E-2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0.85239032278714788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8.1647696493748256E-2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0.29286185826052602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0.38032164736022089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8.4714676109771538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0.18648196819923335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0.10745402756160871</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1.1218047436896192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0.10745402756160871</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0.38542650363295117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0.20537571718386793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8.0533079054251218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0.34187919114733489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0.14497188996800681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1.5134858837609961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0.14497188996800681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0.5199992028534588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1.6382894471322356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6.1943834990137701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0.12516440008239371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0.25255794049014213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7.0411265552655422E-2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0.73508358410176555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7.0411265552655422E-2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0.25255794049014213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0.27157055087077353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8.5514867006623767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7.7849034804484347</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0.17574537616181374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6.2056449533079316E-2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0.64786049478535901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6.2056449533079316E-2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0.17704251896963541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9.380589949309492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0.40422572344016139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0.18649413887260202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1.946972248552024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0.18649413887260202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0.66893522304218322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0.46396597036227405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5.3648163871807979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0.40119491587680045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0.13392152750722186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1.3981216735094044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0.13392152750722275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0.4803626935127987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4.8452359569523651E-2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7.9805276013258331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0.18712393337966837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0.11183075997356973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1.1674972067179032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0.11183075997356973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0.40112539095397359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0.10878131046676565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8.0154945150708556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0.15628816606120477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0.40037087996195275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0.11162040795011752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1.1653011615522599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0.11162040795011663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0.40037087996195275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0.29285684359180841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8.1830889493551968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8.6672903377521866</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0.23852325164170018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7.1453926267654566E-2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0.74596881346626986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7.1453926267654566E-2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0.2562978568336991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0.20672136769849736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8.574279653261998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6.2516854105234998E-2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6.6571923017679779E-2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0.6950013948519036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6.6571923017679779E-2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0.23878661517936095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8.2629667412447816E-2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8.7731372558568399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4.9593818963758807E-2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0.25028574526424663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6.977779451180055E-2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0.72847023665686095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6.977779451180055E-2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0.25028574526424663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0.13817658332059857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8.6544541041377254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8.4843496290503904</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0.30296657528546778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0.10205529882097331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1.0654427845469989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0.10205529882097331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0.36606182098880957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0.65294511019753543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7.9002813466313162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0.13473647635380814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0.27670599861433409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7.714356361409358E-2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0.80536781702106452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7.714356361409358E-2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0.27670599861433409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0.12724752365801173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8.589514452295635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6.9398085148307587E-2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0.20756571167426507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5.7867768544355158E-2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0.60413126183260246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5.7867768544355158E-2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0.20756571167426507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0.18812143421172145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8.8847184036008304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0.20211865849226474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7.8885582154457623E-2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0.82355424247685605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7.8885582154457623E-2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0.28295443927785868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0.12337907658162806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8.5628843136737789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8.1543391261091944</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0.15793804958917868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0.35896581082893508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0.10007698424190625</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1.0447894621013845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0.10007698424190536</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0.35896581082893597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0.45346119139713181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7.2619605062084744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0.14668595015456809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6.5059585691692234E-2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0.67921280856204191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6.5059585691692234E-2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0.23336201732020534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0.26334408987367652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8.6978935213538016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0.19335100951199902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0.29707369845351028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8.2821926049621908E-2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0.86464911211174744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8.2821926049621908E-2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0.29707369845351117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0.44261041715101967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7.1646861359094638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0.18145330814886496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9.3196870831498302E-2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0.97296205799136448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9.3196870831498302E-2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0.33428755430801615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0.2162295586755878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7.4577150683500513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3.3768977319052595E-2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0.24338004208346398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6.7852536095667659E-2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0.70837081299581683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6.7852536095667659E-2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0.24338004208346575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0.48165210088423827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8.3083294572789992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7.324396630373009E-2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0.21730368689289037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6.0582643229082578E-2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0.63247416687731572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6.0582643229082578E-2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0.21730368689289037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0.39467782257636763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8.8080514227830058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8.8571464220406071E-2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4.8254763382468369E-2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0.50377285706705877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4.8254763382468369E-2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0.13986005452343164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9.3817377708805658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7.5040911883070969</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0.14650006012921413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0.45707303271625044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0.12742854420289706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1.3303358525701867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0.12742854420289795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0.45707303271624866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4.9044769443780112E-2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8.1175031871082304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0.22980520571145924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2.47295108132408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0.23687594043962079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0.24732771884243476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7.3613710438247404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0.60593279715817072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0.17284298007370058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1.8044560949468158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0.17284298007370147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0.46926168194879736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7.9077771423710264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0.30802753991884746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0.63325268024390624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0.17654611272190035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1.8431162723783272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0.17654611272189946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0.42904706616447363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8.006314357926934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1.1184529563789471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0.52708342622847049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0.14694691847958019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1.5341049001299725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0.14694691847958197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0.52708342622846871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0.13677208291301213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7.2755031585861936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0.53008548003250855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0.198078892479427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2.0679154262580433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0.198078892479427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0.71048853825475256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0.44225918402692876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6.356078240025461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6.7714827955809582</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0.35533786519791732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0.61435616545533112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0.17127790567912982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1.7881169411719542</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0.17127790567912804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0.614356165455332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0.25366665920968501</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6.9210743937689134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0.57396531090993363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0.58015026884089949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0.16174155744429974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1.688558823807071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0.16174155744429974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0.58015026884089949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0.61120743606135619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6.6218911973930021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6.741561637630384</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0.11971589365760416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9.9640262098525945E-2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1.0402301451243154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9.9640262098525945E-2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0.35739933358651754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0.45236679440399463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6.7293929009133349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1.0026946732025026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0.44392890077524605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0.12376405849018823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1.2920791436409473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0.12376405849019001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0.44392890077524427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0.20880564908866539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8.2233477047365859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0.1472606393675342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0.36677122826742359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0.10225307626634716</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1.0675075529084248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0.10225307626634894</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0.3667712282674227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0.43263582174564696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5.7560705558941194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5.7302845969161353E-2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9.5405993734444472E-2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0.99602498646557525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9.540599373444536E-2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0.34221145009768339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0.48553985025519353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6.4337342843927798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9.868470451128708E-2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0.12036004502801401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1.2565417279097089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0.12036004502801223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0.43171905590652848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0.63371227012280329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3.994154431525121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0.46390913560187297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0.13811740020970564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1.4419259869295438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0.13811740020970653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0.49541285572733695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0.62422767822812997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6.1003959786121307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0.19770416556798054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0.16127651415598976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4.4962686358646309E-2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0.46940404180977069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4.4962686358646309E-2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0.16127651415598976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0.13955781354973595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8.8453867243221289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0.20784131649263937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0.12597457480037377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1.3151566190882606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0.12597457480037377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0.45185779457282393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0.37334020121937606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7.3322885317594189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1.6511047583283744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0.42986414709538234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0.11984291031973981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1.2511429152078266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0.11984291031973893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0.42986414709538234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0.25568150563688263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6.5207284975239208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0.71550609884337213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0.44908939138357074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0.12520276468924774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1.3070990314525455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0.12520276468924862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0.44908939138356985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2.8164883084151882E-2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7.6799097724440646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0.22809316080499631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0.14358560443407065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1.4990132602273061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0.14358560443407065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0.51502673975917723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0.83348505775590631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6.7159398744661276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0.14913331771520522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0.36908704904540102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0.10289870978495497</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1.0742478748888367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0.10289870978495497</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0.36908704904540102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0.86340166216900016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6.5673903949748844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8.8088523377242058</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0.22878113669727895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6.7984595977181428E-2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0.70974949935030907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6.7984595977181428E-2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0.24385372724499277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8.696696027024764E-2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8.8088523377242058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9.066590198925109</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0.17912044335627364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0.20667353459853111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5.7619036246025601E-2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0.60153453206353547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5.7619036246025601E-2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0.20667353459853111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9.6620555900530647E-2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9.066590198925109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8.0469601827085331</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0.19248167669459448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7.7226394269735543E-2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0.80623255726886089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7.7226394269736431E-2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0.27700310362492786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0.35242402927984884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8.0469601827085331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Hillingdon Hospital (43)</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Hillingdon Hospital (43)</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Hillingdon Hospital (43)</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Hillingdon Hospital (43)</c:v>
                </c:pt>
                <c:pt idx="2">
                  <c:v>Mount Vernon Hospital Site (-)</c:v>
                </c:pt>
              </c:strCache>
            </c:strRef>
          </c:cat>
          <c:val>
            <c:numRef>
              <c:f>Sheet1!$G$2:$G$4</c:f>
              <c:numCache>
                <c:formatCode>0.0;;</c:formatCode>
                <c:ptCount val="3"/>
                <c:pt idx="0">
                  <c:v>7.3118332056678037</c:v>
                </c:pt>
                <c:pt idx="1">
                  <c:v>6.6903047118090191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Hillingdon Hospital (43)</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Hillingdon Hospital (43)</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Hillingdon Hospital (43)</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2.6881667943321963</c:v>
                </c:pt>
                <c:pt idx="1">
                  <c:v>3.3096952881909809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(71)</c:v>
                </c:pt>
                <c:pt idx="1">
                  <c:v>Hillingdon Hospital (43)</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(71)</c:v>
                </c:pt>
                <c:pt idx="1">
                  <c:v>Hillingdon Hospital (43)</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(71)</c:v>
                </c:pt>
                <c:pt idx="1">
                  <c:v>Hillingdon Hospital (43)</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(71)</c:v>
                </c:pt>
                <c:pt idx="1">
                  <c:v>Hillingdon Hospital (43)</c:v>
                </c:pt>
                <c:pt idx="2">
                  <c:v>Mount Vernon Hospital Site (-)</c:v>
                </c:pt>
              </c:strCache>
            </c:strRef>
          </c:cat>
          <c:val>
            <c:numRef>
              <c:f>Sheet1!$G$2:$G$4</c:f>
              <c:numCache>
                <c:formatCode>0.0;;</c:formatCode>
                <c:ptCount val="3"/>
                <c:pt idx="0">
                  <c:v>7.4392956921128981</c:v>
                </c:pt>
                <c:pt idx="1">
                  <c:v>6.9613536317148936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(71)</c:v>
                </c:pt>
                <c:pt idx="1">
                  <c:v>Hillingdon Hospital (43)</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(71)</c:v>
                </c:pt>
                <c:pt idx="1">
                  <c:v>Hillingdon Hospital (43)</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(71)</c:v>
                </c:pt>
                <c:pt idx="1">
                  <c:v>Hillingdon Hospital (43)</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2.5607043078871019</c:v>
                </c:pt>
                <c:pt idx="1">
                  <c:v>3.0386463682851064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Hillingdon Hospital (295)</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Hillingdon Hospital (295)</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Hillingdon Hospital (295)</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Hillingdon Hospital (295)</c:v>
                </c:pt>
                <c:pt idx="2">
                  <c:v>Mount Vernon Hospital Site (-)</c:v>
                </c:pt>
              </c:strCache>
            </c:strRef>
          </c:cat>
          <c:val>
            <c:numRef>
              <c:f>Sheet1!$G$2:$G$4</c:f>
              <c:numCache>
                <c:formatCode>0.0;;</c:formatCode>
                <c:ptCount val="3"/>
                <c:pt idx="0">
                  <c:v>6.4377767746441057</c:v>
                </c:pt>
                <c:pt idx="1">
                  <c:v>6.0950996142595244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Hillingdon Hospital (295)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Hillingdon Hospital (295)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Hillingdon Hospital (295)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3.5622232253558943</c:v>
                </c:pt>
                <c:pt idx="1">
                  <c:v>3.9049003857404756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Sheet1!$F$2:$F$4</c:f>
              <c:numCache>
                <c:formatCode>0.0;;</c:formatCode>
                <c:ptCount val="3"/>
                <c:pt idx="0">
                  <c:v>0</c:v>
                </c:pt>
                <c:pt idx="1">
                  <c:v>7.7353228361571222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Sheet1!$G$2:$G$4</c:f>
              <c:numCache>
                <c:formatCode>0.0;;</c:formatCode>
                <c:ptCount val="3"/>
                <c:pt idx="0">
                  <c:v>8.0533079054251218</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1.9466920945748782</c:v>
                </c:pt>
                <c:pt idx="1">
                  <c:v>2.2646771638428778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Sheet1!$G$2:$G$4</c:f>
              <c:numCache>
                <c:formatCode>0.0;;</c:formatCode>
                <c:ptCount val="3"/>
                <c:pt idx="0">
                  <c:v>6.1943834990137701</c:v>
                </c:pt>
                <c:pt idx="1">
                  <c:v>5.7789583958163631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3.8056165009862299</c:v>
                </c:pt>
                <c:pt idx="1">
                  <c:v>4.2210416041836369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Sheet1!$G$2:$G$4</c:f>
              <c:numCache>
                <c:formatCode>0.0;;</c:formatCode>
                <c:ptCount val="3"/>
                <c:pt idx="0">
                  <c:v>8.4714676109771538</c:v>
                </c:pt>
                <c:pt idx="1">
                  <c:v>8.2564801368005014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1.5285323890228462</c:v>
                </c:pt>
                <c:pt idx="1">
                  <c:v>1.7435198631994986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Sheet1!$G$2:$G$4</c:f>
              <c:numCache>
                <c:formatCode>0.0;;</c:formatCode>
                <c:ptCount val="3"/>
                <c:pt idx="0">
                  <c:v>9.0376857742083789</c:v>
                </c:pt>
                <c:pt idx="1">
                  <c:v>8.9004177365701445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0.96231422579162107</c:v>
                </c:pt>
                <c:pt idx="1">
                  <c:v>1.0995822634298555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Sheet1!$E$2:$E$4</c:f>
              <c:numCache>
                <c:formatCode>0.0;;</c:formatCode>
                <c:ptCount val="3"/>
                <c:pt idx="0">
                  <c:v>0</c:v>
                </c:pt>
                <c:pt idx="1">
                  <c:v>2.922517338053547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Sheet1!$F$2:$F$4</c:f>
              <c:numCache>
                <c:formatCode>0.0;;</c:formatCode>
                <c:ptCount val="3"/>
                <c:pt idx="0">
                  <c:v>3.1837281321820519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Hillingdon Hospital (302)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6.8162718678179477</c:v>
                </c:pt>
                <c:pt idx="1">
                  <c:v>7.077482661946453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Sheet1!$E$2:$E$4</c:f>
              <c:numCache>
                <c:formatCode>0.0;;</c:formatCode>
                <c:ptCount val="3"/>
                <c:pt idx="0">
                  <c:v>0</c:v>
                </c:pt>
                <c:pt idx="1">
                  <c:v>8.3789943677385512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Sheet1!$F$2:$F$4</c:f>
              <c:numCache>
                <c:formatCode>0.0;;</c:formatCode>
                <c:ptCount val="3"/>
                <c:pt idx="0">
                  <c:v>8.5514867006623767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1.4485132993376233</c:v>
                </c:pt>
                <c:pt idx="1">
                  <c:v>1.6210056322614488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Hillingdon Hospital (233)</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Hillingdon Hospital (233)</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Hillingdon Hospital (233)</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Hillingdon Hospital (233)</c:v>
                </c:pt>
                <c:pt idx="2">
                  <c:v>Mount Vernon Hospital Site (-)</c:v>
                </c:pt>
              </c:strCache>
            </c:strRef>
          </c:cat>
          <c:val>
            <c:numRef>
              <c:f>Sheet1!$G$2:$G$4</c:f>
              <c:numCache>
                <c:formatCode>0.0;;</c:formatCode>
                <c:ptCount val="3"/>
                <c:pt idx="0">
                  <c:v>8.1830889493551968</c:v>
                </c:pt>
                <c:pt idx="1">
                  <c:v>7.7940240445751918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Hillingdon Hospital (233)</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Hillingdon Hospital (233)</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Hillingdon Hospital (233)</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1.8169110506448032</c:v>
                </c:pt>
                <c:pt idx="1">
                  <c:v>2.2059759554248082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Hillingdon Hospital (142)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Hillingdon Hospital (142)</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Hillingdon Hospital (142)</c:v>
                </c:pt>
                <c:pt idx="2">
                  <c:v>Mount Vernon Hospital Site (-)</c:v>
                </c:pt>
              </c:strCache>
            </c:strRef>
          </c:cat>
          <c:val>
            <c:numRef>
              <c:f>Sheet1!$F$2:$F$4</c:f>
              <c:numCache>
                <c:formatCode>0.0;;</c:formatCode>
                <c:ptCount val="3"/>
                <c:pt idx="0">
                  <c:v>0</c:v>
                </c:pt>
                <c:pt idx="1">
                  <c:v>7.2693157160316044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Hillingdon Hospital (142)</c:v>
                </c:pt>
                <c:pt idx="2">
                  <c:v>Mount Vernon Hospital Site (-)</c:v>
                </c:pt>
              </c:strCache>
            </c:strRef>
          </c:cat>
          <c:val>
            <c:numRef>
              <c:f>Sheet1!$G$2:$G$4</c:f>
              <c:numCache>
                <c:formatCode>0.0;;</c:formatCode>
                <c:ptCount val="3"/>
                <c:pt idx="0">
                  <c:v>8.0154945150708556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Hillingdon Hospital (142)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Hillingdon Hospital (142)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Hillingdon Hospital (142)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1.9845054849291444</c:v>
                </c:pt>
                <c:pt idx="1">
                  <c:v>2.7306842839683956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Hillingdon Hospital (127)</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Hillingdon Hospital (127)</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Hillingdon Hospital (127)</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Hillingdon Hospital (127)</c:v>
                </c:pt>
                <c:pt idx="2">
                  <c:v>Mount Vernon Hospital Site (-)</c:v>
                </c:pt>
              </c:strCache>
            </c:strRef>
          </c:cat>
          <c:val>
            <c:numRef>
              <c:f>Sheet1!$G$2:$G$4</c:f>
              <c:numCache>
                <c:formatCode>0.0;;</c:formatCode>
                <c:ptCount val="3"/>
                <c:pt idx="0">
                  <c:v>7.9805276013258331</c:v>
                </c:pt>
                <c:pt idx="1">
                  <c:v>7.5785300630093904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Hillingdon Hospital (127)</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Hillingdon Hospital (127)</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Hillingdon Hospital (127)</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2.0194723986741669</c:v>
                </c:pt>
                <c:pt idx="1">
                  <c:v>2.4214699369906096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Hillingdon Hospital (137)</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Hillingdon Hospital (137)</c:v>
                </c:pt>
                <c:pt idx="2">
                  <c:v>Mount Vernon Hospital Site (-)</c:v>
                </c:pt>
              </c:strCache>
            </c:strRef>
          </c:cat>
          <c:val>
            <c:numRef>
              <c:f>Sheet1!$E$2:$E$4</c:f>
              <c:numCache>
                <c:formatCode>0.0;;</c:formatCode>
                <c:ptCount val="3"/>
                <c:pt idx="0">
                  <c:v>0</c:v>
                </c:pt>
                <c:pt idx="1">
                  <c:v>5.101337644849953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Hillingdon Hospital (137)</c:v>
                </c:pt>
                <c:pt idx="2">
                  <c:v>Mount Vernon Hospital Site (-)</c:v>
                </c:pt>
              </c:strCache>
            </c:strRef>
          </c:cat>
          <c:val>
            <c:numRef>
              <c:f>Sheet1!$F$2:$F$4</c:f>
              <c:numCache>
                <c:formatCode>0.0;;</c:formatCode>
                <c:ptCount val="3"/>
                <c:pt idx="0">
                  <c:v>5.3648163871807979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Hillingdon Hospital (137)</c:v>
                </c:pt>
                <c:pt idx="2">
                  <c:v>Mount Vernon Hospital Site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Hillingdon Hospital (137)</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Hillingdon Hospital (137)</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Hillingdon Hospital (137)</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4.6351836128192021</c:v>
                </c:pt>
                <c:pt idx="1">
                  <c:v>4.898662355150047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Sheet1!$G$2:$G$4</c:f>
              <c:numCache>
                <c:formatCode>0.0;;</c:formatCode>
                <c:ptCount val="3"/>
                <c:pt idx="0">
                  <c:v>9.380589949309492</c:v>
                </c:pt>
                <c:pt idx="1">
                  <c:v>9.1168506340317741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0.61941005069050803</c:v>
                </c:pt>
                <c:pt idx="1">
                  <c:v>0.88314936596822591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Hillingdon Hospital (291)</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Hillingdon Hospital (291)</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Hillingdon Hospital (291)</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Hillingdon Hospital (291)</c:v>
                </c:pt>
                <c:pt idx="2">
                  <c:v>Mount Vernon Hospital Site (-)</c:v>
                </c:pt>
              </c:strCache>
            </c:strRef>
          </c:cat>
          <c:val>
            <c:numRef>
              <c:f>Sheet1!$G$2:$G$4</c:f>
              <c:numCache>
                <c:formatCode>0.0;;</c:formatCode>
                <c:ptCount val="3"/>
                <c:pt idx="0">
                  <c:v>8.6544541041377254</c:v>
                </c:pt>
                <c:pt idx="1">
                  <c:v>8.4419275588684588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Hillingdon Hospital (291)</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Hillingdon Hospital (291)</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Hillingdon Hospital (291)</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1.3455458958622746</c:v>
                </c:pt>
                <c:pt idx="1">
                  <c:v>1.5580724411315412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Sheet1!$E$2:$E$4</c:f>
              <c:numCache>
                <c:formatCode>0.0;;</c:formatCode>
                <c:ptCount val="3"/>
                <c:pt idx="0">
                  <c:v>0</c:v>
                </c:pt>
                <c:pt idx="1">
                  <c:v>8.6109580529024061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Sheet1!$G$2:$G$4</c:f>
              <c:numCache>
                <c:formatCode>0.0;;</c:formatCode>
                <c:ptCount val="3"/>
                <c:pt idx="0">
                  <c:v>8.7731372558568399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1.2268627441431601</c:v>
                </c:pt>
                <c:pt idx="1">
                  <c:v>1.3890419470975939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(302)</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(302)</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(302)</c:v>
                </c:pt>
                <c:pt idx="2">
                  <c:v>Mount Vernon Hospital Site (-)</c:v>
                </c:pt>
              </c:strCache>
            </c:strRef>
          </c:cat>
          <c:val>
            <c:numRef>
              <c:f>Sheet1!$G$2:$G$4</c:f>
              <c:numCache>
                <c:formatCode>0.0;;</c:formatCode>
                <c:ptCount val="3"/>
                <c:pt idx="0">
                  <c:v>8.574279653261998</c:v>
                </c:pt>
                <c:pt idx="1">
                  <c:v>8.5158344639695418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1.425720346738002</c:v>
                </c:pt>
                <c:pt idx="1">
                  <c:v>1.4841655360304582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Hillingdon Hospital (289)</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Hillingdon Hospital (289)</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Hillingdon Hospital (289)</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Hillingdon Hospital (289)</c:v>
                </c:pt>
                <c:pt idx="2">
                  <c:v>Mount Vernon Hospital Site (-)</c:v>
                </c:pt>
              </c:strCache>
            </c:strRef>
          </c:cat>
          <c:val>
            <c:numRef>
              <c:f>Sheet1!$G$2:$G$4</c:f>
              <c:numCache>
                <c:formatCode>0.0;;</c:formatCode>
                <c:ptCount val="3"/>
                <c:pt idx="0">
                  <c:v>8.5628843136737789</c:v>
                </c:pt>
                <c:pt idx="1">
                  <c:v>8.318633441671631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Hillingdon Hospital (289)</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Hillingdon Hospital (289)</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Hillingdon Hospital (289)</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1.4371156863262211</c:v>
                </c:pt>
                <c:pt idx="1">
                  <c:v>1.681366558328369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Sheet1!$G$2:$G$4</c:f>
              <c:numCache>
                <c:formatCode>0.0;;</c:formatCode>
                <c:ptCount val="3"/>
                <c:pt idx="0">
                  <c:v>8.8847184036008304</c:v>
                </c:pt>
                <c:pt idx="1">
                  <c:v>8.6264668315133388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1.1152815963991696</c:v>
                </c:pt>
                <c:pt idx="1">
                  <c:v>1.3735331684866612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Sheet1!$G$2:$G$4</c:f>
              <c:numCache>
                <c:formatCode>0.0;;</c:formatCode>
                <c:ptCount val="3"/>
                <c:pt idx="0">
                  <c:v>8.589514452295635</c:v>
                </c:pt>
                <c:pt idx="1">
                  <c:v>8.4050163501033399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(335)</c:v>
                </c:pt>
                <c:pt idx="1">
                  <c:v>Hillingdon Hospital (306)</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1.410485547704365</c:v>
                </c:pt>
                <c:pt idx="1">
                  <c:v>1.5949836498966601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Sheet1!$G$2:$G$4</c:f>
              <c:numCache>
                <c:formatCode>0.0;;</c:formatCode>
                <c:ptCount val="3"/>
                <c:pt idx="0">
                  <c:v>7.9002813466313162</c:v>
                </c:pt>
                <c:pt idx="1">
                  <c:v>7.6016158785660064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Hillingdon Hospital (305)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2.0997186533686838</c:v>
                </c:pt>
                <c:pt idx="1">
                  <c:v>2.3983841214339936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Hillingdon Hospital (268)</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Hillingdon Hospital (268)</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Hillingdon Hospital (268)</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Hillingdon Hospital (268)</c:v>
                </c:pt>
                <c:pt idx="2">
                  <c:v>Mount Vernon Hospital Site (-)</c:v>
                </c:pt>
              </c:strCache>
            </c:strRef>
          </c:cat>
          <c:val>
            <c:numRef>
              <c:f>Sheet1!$G$2:$G$4</c:f>
              <c:numCache>
                <c:formatCode>0.0;;</c:formatCode>
                <c:ptCount val="3"/>
                <c:pt idx="0">
                  <c:v>7.4577150683500513</c:v>
                </c:pt>
                <c:pt idx="1">
                  <c:v>7.2889846402423926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Hillingdon Hospital (268)</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Hillingdon Hospital (268)</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Hillingdon Hospital (268)</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2.5422849316499487</c:v>
                </c:pt>
                <c:pt idx="1">
                  <c:v>2.7110153597576074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Hillingdon Hospital (299)</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Hillingdon Hospital (299)</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Hillingdon Hospital (299)</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Hillingdon Hospital (299)</c:v>
                </c:pt>
                <c:pt idx="2">
                  <c:v>Mount Vernon Hospital Site (-)</c:v>
                </c:pt>
              </c:strCache>
            </c:strRef>
          </c:cat>
          <c:val>
            <c:numRef>
              <c:f>Sheet1!$G$2:$G$4</c:f>
              <c:numCache>
                <c:formatCode>0.0;;</c:formatCode>
                <c:ptCount val="3"/>
                <c:pt idx="0">
                  <c:v>7.1646861359094638</c:v>
                </c:pt>
                <c:pt idx="1">
                  <c:v>7.0696619805766261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Hillingdon Hospital (299)</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Hillingdon Hospital (299)</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Hillingdon Hospital (299)</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2.8353138640905362</c:v>
                </c:pt>
                <c:pt idx="1">
                  <c:v>2.9303380194233739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Sheet1!$G$2:$G$4</c:f>
              <c:numCache>
                <c:formatCode>0.0;;</c:formatCode>
                <c:ptCount val="3"/>
                <c:pt idx="0">
                  <c:v>8.6978935213538016</c:v>
                </c:pt>
                <c:pt idx="1">
                  <c:v>8.6214880725613714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1.3021064786461984</c:v>
                </c:pt>
                <c:pt idx="1">
                  <c:v>1.3785119274386286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(279)</c:v>
                </c:pt>
                <c:pt idx="1">
                  <c:v>Hillingdon Hospital (255)</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(279)</c:v>
                </c:pt>
                <c:pt idx="1">
                  <c:v>Hillingdon Hospital (255)</c:v>
                </c:pt>
                <c:pt idx="2">
                  <c:v>Mount Vernon Hospital Site (-)</c:v>
                </c:pt>
              </c:strCache>
            </c:strRef>
          </c:cat>
          <c:val>
            <c:numRef>
              <c:f>Sheet1!$E$2:$E$4</c:f>
              <c:numCache>
                <c:formatCode>0.0;;</c:formatCode>
                <c:ptCount val="3"/>
                <c:pt idx="0">
                  <c:v>0</c:v>
                </c:pt>
                <c:pt idx="1">
                  <c:v>7.060460164860439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(279)</c:v>
                </c:pt>
                <c:pt idx="1">
                  <c:v>Hillingdon Hospital (255)</c:v>
                </c:pt>
                <c:pt idx="2">
                  <c:v>Mount Vernon Hospital Site (-)</c:v>
                </c:pt>
              </c:strCache>
            </c:strRef>
          </c:cat>
          <c:val>
            <c:numRef>
              <c:f>Sheet1!$F$2:$F$4</c:f>
              <c:numCache>
                <c:formatCode>0.0;;</c:formatCode>
                <c:ptCount val="3"/>
                <c:pt idx="0">
                  <c:v>7.2619605062084744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(279)</c:v>
                </c:pt>
                <c:pt idx="1">
                  <c:v>Hillingdon Hospital (255)</c:v>
                </c:pt>
                <c:pt idx="2">
                  <c:v>Mount Vernon Hospital Site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(279)</c:v>
                </c:pt>
                <c:pt idx="1">
                  <c:v>Hillingdon Hospital (255)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(279)</c:v>
                </c:pt>
                <c:pt idx="1">
                  <c:v>Hillingdon Hospital (255)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(279)</c:v>
                </c:pt>
                <c:pt idx="1">
                  <c:v>Hillingdon Hospital (255)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2.7380394937915256</c:v>
                </c:pt>
                <c:pt idx="1">
                  <c:v>2.939539835139561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Sheet1!$G$2:$G$4</c:f>
              <c:numCache>
                <c:formatCode>0.0;;</c:formatCode>
                <c:ptCount val="3"/>
                <c:pt idx="0">
                  <c:v>9.3817377708805658</c:v>
                </c:pt>
                <c:pt idx="1">
                  <c:v>9.3479688406030643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Hillingdon Hospital (304)</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0.61826222911943418</c:v>
                </c:pt>
                <c:pt idx="1">
                  <c:v>0.65203115939693568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Hillingdon Hospital (271)</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Hillingdon Hospital (271)</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Hillingdon Hospital (271)</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Hillingdon Hospital (271)</c:v>
                </c:pt>
                <c:pt idx="2">
                  <c:v>Mount Vernon Hospital Site (-)</c:v>
                </c:pt>
              </c:strCache>
            </c:strRef>
          </c:cat>
          <c:val>
            <c:numRef>
              <c:f>Sheet1!$G$2:$G$4</c:f>
              <c:numCache>
                <c:formatCode>0.0;;</c:formatCode>
                <c:ptCount val="3"/>
                <c:pt idx="0">
                  <c:v>8.8080514227830058</c:v>
                </c:pt>
                <c:pt idx="1">
                  <c:v>8.7821699516619951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Hillingdon Hospital (271)</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Hillingdon Hospital (271)</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Hillingdon Hospital (271)</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1.1919485772169942</c:v>
                </c:pt>
                <c:pt idx="1">
                  <c:v>1.2178300483380049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Sheet1!$G$2:$G$4</c:f>
              <c:numCache>
                <c:formatCode>0.0;;</c:formatCode>
                <c:ptCount val="3"/>
                <c:pt idx="0">
                  <c:v>8.3083294572789992</c:v>
                </c:pt>
                <c:pt idx="1">
                  <c:v>8.137309056257731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Hillingdon Hospital (284)</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1.6916705427210008</c:v>
                </c:pt>
                <c:pt idx="1">
                  <c:v>1.862690943742269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Hillingdon Hospital (58)</c:v>
                </c:pt>
                <c:pt idx="2">
                  <c:v>Mount Vernon Hospital Site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Hillingdon Hospital (58)</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Hillingdon Hospital (58)</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Hillingdon Hospital (58)</c:v>
                </c:pt>
                <c:pt idx="2">
                  <c:v>Mount Vernon Hospital Site (-)</c:v>
                </c:pt>
              </c:strCache>
            </c:strRef>
          </c:cat>
          <c:val>
            <c:numRef>
              <c:f>Sheet1!$G$2:$G$4</c:f>
              <c:numCache>
                <c:formatCode>0.0;;</c:formatCode>
                <c:ptCount val="3"/>
                <c:pt idx="0">
                  <c:v>8.006314357926934</c:v>
                </c:pt>
                <c:pt idx="1">
                  <c:v>7.8368802041161469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Hillingdon Hospital (58)</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Hillingdon Hospital (58)</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Hillingdon Hospital (58)</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1.993685642073066</c:v>
                </c:pt>
                <c:pt idx="1">
                  <c:v>2.1631197958838531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Hillingdon Hospital (67)</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Hillingdon Hospital (67)</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Hillingdon Hospital (67)</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Hillingdon Hospital (67)</c:v>
                </c:pt>
                <c:pt idx="2">
                  <c:v>Mount Vernon Hospital Site (-)</c:v>
                </c:pt>
              </c:strCache>
            </c:strRef>
          </c:cat>
          <c:val>
            <c:numRef>
              <c:f>Sheet1!$G$2:$G$4</c:f>
              <c:numCache>
                <c:formatCode>0.0;;</c:formatCode>
                <c:ptCount val="3"/>
                <c:pt idx="0">
                  <c:v>7.9077771423710264</c:v>
                </c:pt>
                <c:pt idx="1">
                  <c:v>7.7776844056708176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Hillingdon Hospital (67)</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Hillingdon Hospital (67)</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Hillingdon Hospital (67)</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2.0922228576289736</c:v>
                </c:pt>
                <c:pt idx="1">
                  <c:v>2.2223155943291824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c:v>
                </c:pt>
                <c:pt idx="1">
                  <c:v>Hillingdon Hospital (58)</c:v>
                </c:pt>
                <c:pt idx="2">
                  <c:v>Mount Vernon Hospital Site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c:v>
                </c:pt>
                <c:pt idx="1">
                  <c:v>Hillingdon Hospital (58)</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c:v>
                </c:pt>
                <c:pt idx="1">
                  <c:v>Hillingdon Hospital (58)</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c:v>
                </c:pt>
                <c:pt idx="1">
                  <c:v>Hillingdon Hospital (58)</c:v>
                </c:pt>
                <c:pt idx="2">
                  <c:v>Mount Vernon Hospital Site (-)</c:v>
                </c:pt>
              </c:strCache>
            </c:strRef>
          </c:cat>
          <c:val>
            <c:numRef>
              <c:f>Sheet1!$G$2:$G$4</c:f>
              <c:numCache>
                <c:formatCode>0.0;;</c:formatCode>
                <c:ptCount val="3"/>
                <c:pt idx="0">
                  <c:v>7.3613710438247404</c:v>
                </c:pt>
                <c:pt idx="1">
                  <c:v>7.6452580113363364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c:v>
                </c:pt>
                <c:pt idx="1">
                  <c:v>Hillingdon Hospital (58)</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c:v>
                </c:pt>
                <c:pt idx="1">
                  <c:v>Hillingdon Hospital (58)</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c:v>
                </c:pt>
                <c:pt idx="1">
                  <c:v>Hillingdon Hospital (58)</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2.6386289561752596</c:v>
                </c:pt>
                <c:pt idx="1">
                  <c:v>2.3547419886636636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Hillingdon Hospital (123)</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Hillingdon Hospital (123)</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Hillingdon Hospital (123)</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Hillingdon Hospital (123)</c:v>
                </c:pt>
                <c:pt idx="2">
                  <c:v>Mount Vernon Hospital Site (-)</c:v>
                </c:pt>
              </c:strCache>
            </c:strRef>
          </c:cat>
          <c:val>
            <c:numRef>
              <c:f>Sheet1!$G$2:$G$4</c:f>
              <c:numCache>
                <c:formatCode>0.0;;</c:formatCode>
                <c:ptCount val="3"/>
                <c:pt idx="0">
                  <c:v>8.1175031871082304</c:v>
                </c:pt>
                <c:pt idx="1">
                  <c:v>7.8599892278118242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Hillingdon Hospital (123)</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Hillingdon Hospital (123)</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Hillingdon Hospital (123)</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1.8824968128917696</c:v>
                </c:pt>
                <c:pt idx="1">
                  <c:v>2.1400107721881758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Hillingdon Hospital (111)</c:v>
                </c:pt>
                <c:pt idx="2">
                  <c:v>Mount Vernon Hospital Site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Hillingdon Hospital (111)</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Hillingdon Hospital (111)</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Hillingdon Hospital (111)</c:v>
                </c:pt>
                <c:pt idx="2">
                  <c:v>Mount Vernon Hospital Site (-)</c:v>
                </c:pt>
              </c:strCache>
            </c:strRef>
          </c:cat>
          <c:val>
            <c:numRef>
              <c:f>Sheet1!$G$2:$G$4</c:f>
              <c:numCache>
                <c:formatCode>0.0;;</c:formatCode>
                <c:ptCount val="3"/>
                <c:pt idx="0">
                  <c:v>7.2755031585861936</c:v>
                </c:pt>
                <c:pt idx="1">
                  <c:v>7.4631760123282174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Hillingdon Hospital (111)</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Hillingdon Hospital (111)</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Hillingdon Hospital (111)</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2.7244968414138064</c:v>
                </c:pt>
                <c:pt idx="1">
                  <c:v>2.5368239876717826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Hillingdon Hospital (76)</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Hillingdon Hospital (76)</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Hillingdon Hospital (76)</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Hillingdon Hospital (76)</c:v>
                </c:pt>
                <c:pt idx="2">
                  <c:v>Mount Vernon Hospital Site (-)</c:v>
                </c:pt>
              </c:strCache>
            </c:strRef>
          </c:cat>
          <c:val>
            <c:numRef>
              <c:f>Sheet1!$G$2:$G$4</c:f>
              <c:numCache>
                <c:formatCode>0.0;;</c:formatCode>
                <c:ptCount val="3"/>
                <c:pt idx="0">
                  <c:v>6.356078240025461</c:v>
                </c:pt>
                <c:pt idx="1">
                  <c:v>6.6751553603370732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Hillingdon Hospital (76)</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Hillingdon Hospital (76)</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Hillingdon Hospital (76)</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3.643921759974539</c:v>
                </c:pt>
                <c:pt idx="1">
                  <c:v>3.3248446396629268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c:v>
                </c:pt>
                <c:pt idx="1">
                  <c:v>Hillingdon Hospital (50)</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c:v>
                </c:pt>
                <c:pt idx="1">
                  <c:v>Hillingdon Hospital (50)</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c:v>
                </c:pt>
                <c:pt idx="1">
                  <c:v>Hillingdon Hospital (50)</c:v>
                </c:pt>
                <c:pt idx="2">
                  <c:v>Mount Vernon Hospital Site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c:v>
                </c:pt>
                <c:pt idx="1">
                  <c:v>Hillingdon Hospital (50)</c:v>
                </c:pt>
                <c:pt idx="2">
                  <c:v>Mount Vernon Hospital Site (-)</c:v>
                </c:pt>
              </c:strCache>
            </c:strRef>
          </c:cat>
          <c:val>
            <c:numRef>
              <c:f>Sheet1!$G$2:$G$4</c:f>
              <c:numCache>
                <c:formatCode>0.0;;</c:formatCode>
                <c:ptCount val="3"/>
                <c:pt idx="0">
                  <c:v>6.6218911973930021</c:v>
                </c:pt>
                <c:pt idx="1">
                  <c:v>6.8098830787885616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c:v>
                </c:pt>
                <c:pt idx="1">
                  <c:v>Hillingdon Hospital (50)</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c:v>
                </c:pt>
                <c:pt idx="1">
                  <c:v>Hillingdon Hospital (50)</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c:v>
                </c:pt>
                <c:pt idx="1">
                  <c:v>Hillingdon Hospital (50)</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3.3781088026069979</c:v>
                </c:pt>
                <c:pt idx="1">
                  <c:v>3.1901169212114384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Hillingdon Hospital (53)</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Hillingdon Hospital (53)</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Hillingdon Hospital (53)</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Hillingdon Hospital (53)</c:v>
                </c:pt>
                <c:pt idx="2">
                  <c:v>Mount Vernon Hospital Site (-)</c:v>
                </c:pt>
              </c:strCache>
            </c:strRef>
          </c:cat>
          <c:val>
            <c:numRef>
              <c:f>Sheet1!$G$2:$G$4</c:f>
              <c:numCache>
                <c:formatCode>0.0;;</c:formatCode>
                <c:ptCount val="3"/>
                <c:pt idx="0">
                  <c:v>6.9210743937689134</c:v>
                </c:pt>
                <c:pt idx="1">
                  <c:v>7.0158177575473051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Hillingdon Hospital (53)</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Hillingdon Hospital (53)</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Hillingdon Hospital (53)</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3.0789256062310866</c:v>
                </c:pt>
                <c:pt idx="1">
                  <c:v>2.9841822424526949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Hillingdon Hospital (296)</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Hillingdon Hospital (296)</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Hillingdon Hospital (296)</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Hillingdon Hospital (296)</c:v>
                </c:pt>
                <c:pt idx="2">
                  <c:v>Mount Vernon Hospital Site (-)</c:v>
                </c:pt>
              </c:strCache>
            </c:strRef>
          </c:cat>
          <c:val>
            <c:numRef>
              <c:f>Sheet1!$G$2:$G$4</c:f>
              <c:numCache>
                <c:formatCode>0.0;;</c:formatCode>
                <c:ptCount val="3"/>
                <c:pt idx="0">
                  <c:v>6.4337342843927798</c:v>
                </c:pt>
                <c:pt idx="1">
                  <c:v>6.2782290001099446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Hillingdon Hospital (296)</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Hillingdon Hospital (296)</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Hillingdon Hospital (296)</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3.5662657156072202</c:v>
                </c:pt>
                <c:pt idx="1">
                  <c:v>3.7217709998900554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Hillingdon Hospital (242)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Hillingdon Hospital (242)</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Hillingdon Hospital (242)</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Hillingdon Hospital (242)</c:v>
                </c:pt>
                <c:pt idx="2">
                  <c:v>Mount Vernon Hospital Site (-)</c:v>
                </c:pt>
              </c:strCache>
            </c:strRef>
          </c:cat>
          <c:val>
            <c:numRef>
              <c:f>Sheet1!$G$2:$G$4</c:f>
              <c:numCache>
                <c:formatCode>0.0;;</c:formatCode>
                <c:ptCount val="3"/>
                <c:pt idx="0">
                  <c:v>5.7560705558941194</c:v>
                </c:pt>
                <c:pt idx="1">
                  <c:v>5.5036647184599294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Hillingdon Hospital (242)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Hillingdon Hospital (242)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Hillingdon Hospital (242)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4.2439294441058806</c:v>
                </c:pt>
                <c:pt idx="1">
                  <c:v>4.4963352815400706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Hillingdon Hospital (135)</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Hillingdon Hospital (135)</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Hillingdon Hospital (135)</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Hillingdon Hospital (135)</c:v>
                </c:pt>
                <c:pt idx="2">
                  <c:v>Mount Vernon Hospital Site (-)</c:v>
                </c:pt>
              </c:strCache>
            </c:strRef>
          </c:cat>
          <c:val>
            <c:numRef>
              <c:f>Sheet1!$G$2:$G$4</c:f>
              <c:numCache>
                <c:formatCode>0.0;;</c:formatCode>
                <c:ptCount val="3"/>
                <c:pt idx="0">
                  <c:v>8.2233477047365859</c:v>
                </c:pt>
                <c:pt idx="1">
                  <c:v>7.8718314101897917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Hillingdon Hospital (135)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Hillingdon Hospital (135)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Hillingdon Hospital (135)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1.7766522952634141</c:v>
                </c:pt>
                <c:pt idx="1">
                  <c:v>2.1281685898102083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Sheet1!$G$2:$G$4</c:f>
              <c:numCache>
                <c:formatCode>0.0;;</c:formatCode>
                <c:ptCount val="3"/>
                <c:pt idx="0">
                  <c:v>6.7293929009133349</c:v>
                </c:pt>
                <c:pt idx="1">
                  <c:v>6.4083252976342564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Hillingdon Hospital (307)</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3.2706070990866651</c:v>
                </c:pt>
                <c:pt idx="1">
                  <c:v>3.5916747023657436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(282)</c:v>
                </c:pt>
                <c:pt idx="2">
                  <c:v>Mount Vernon Hospital Site (-)</c:v>
                </c:pt>
              </c:strCache>
            </c:strRef>
          </c:cat>
          <c:val>
            <c:numRef>
              <c:f>Sheet1!$E$2:$E$4</c:f>
              <c:numCache>
                <c:formatCode>0.0;;</c:formatCode>
                <c:ptCount val="3"/>
                <c:pt idx="0">
                  <c:v>0</c:v>
                </c:pt>
                <c:pt idx="1">
                  <c:v>7.0029438652236937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(282)</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(282)</c:v>
                </c:pt>
                <c:pt idx="2">
                  <c:v>Mount Vernon Hospital Site (-)</c:v>
                </c:pt>
              </c:strCache>
            </c:strRef>
          </c:cat>
          <c:val>
            <c:numRef>
              <c:f>Sheet1!$G$2:$G$4</c:f>
              <c:numCache>
                <c:formatCode>0.0;;</c:formatCode>
                <c:ptCount val="3"/>
                <c:pt idx="0">
                  <c:v>7.3322885317594189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2.6677114682405811</c:v>
                </c:pt>
                <c:pt idx="1">
                  <c:v>2.9970561347763063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Hillingdon Hospital (195)</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Hillingdon Hospital (195)</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Hillingdon Hospital (195)</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Hillingdon Hospital (195)</c:v>
                </c:pt>
                <c:pt idx="2">
                  <c:v>Mount Vernon Hospital Site (-)</c:v>
                </c:pt>
              </c:strCache>
            </c:strRef>
          </c:cat>
          <c:val>
            <c:numRef>
              <c:f>Sheet1!$G$2:$G$4</c:f>
              <c:numCache>
                <c:formatCode>0.0;;</c:formatCode>
                <c:ptCount val="3"/>
                <c:pt idx="0">
                  <c:v>8.8453867243221289</c:v>
                </c:pt>
                <c:pt idx="1">
                  <c:v>8.7615739987853782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Hillingdon Hospital (195)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Hillingdon Hospital (195)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Hillingdon Hospital (195)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1.1546132756778711</c:v>
                </c:pt>
                <c:pt idx="1">
                  <c:v>1.2384260012146218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Hillingdon Hospital (205)</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Hillingdon Hospital (205)</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Hillingdon Hospital (205)</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Hillingdon Hospital (205)</c:v>
                </c:pt>
                <c:pt idx="2">
                  <c:v>Mount Vernon Hospital Site (-)</c:v>
                </c:pt>
              </c:strCache>
            </c:strRef>
          </c:cat>
          <c:val>
            <c:numRef>
              <c:f>Sheet1!$G$2:$G$4</c:f>
              <c:numCache>
                <c:formatCode>0.0;;</c:formatCode>
                <c:ptCount val="3"/>
                <c:pt idx="0">
                  <c:v>6.1003959786121307</c:v>
                </c:pt>
                <c:pt idx="1">
                  <c:v>5.7445020607816311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Hillingdon Hospital (205)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Hillingdon Hospital (205)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Hillingdon Hospital (205)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3.8996040213878693</c:v>
                </c:pt>
                <c:pt idx="1">
                  <c:v>4.2554979392183689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(285)</c:v>
                </c:pt>
                <c:pt idx="1">
                  <c:v>Hillingdon Hospital (259)</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(285)</c:v>
                </c:pt>
                <c:pt idx="1">
                  <c:v>Hillingdon Hospital (259)</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(285)</c:v>
                </c:pt>
                <c:pt idx="1">
                  <c:v>Hillingdon Hospital (259)</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(285)</c:v>
                </c:pt>
                <c:pt idx="1">
                  <c:v>Hillingdon Hospital (259)</c:v>
                </c:pt>
                <c:pt idx="2">
                  <c:v>Mount Vernon Hospital Site (-)</c:v>
                </c:pt>
              </c:strCache>
            </c:strRef>
          </c:cat>
          <c:val>
            <c:numRef>
              <c:f>Sheet1!$G$2:$G$4</c:f>
              <c:numCache>
                <c:formatCode>0.0;;</c:formatCode>
                <c:ptCount val="3"/>
                <c:pt idx="0">
                  <c:v>3.994154431525121</c:v>
                </c:pt>
                <c:pt idx="1">
                  <c:v>3.9004709079332338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(285)</c:v>
                </c:pt>
                <c:pt idx="1">
                  <c:v>Hillingdon Hospital (259)</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(285)</c:v>
                </c:pt>
                <c:pt idx="1">
                  <c:v>Hillingdon Hospital (259)</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(285)</c:v>
                </c:pt>
                <c:pt idx="1">
                  <c:v>Hillingdon Hospital (259)</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6.0058455684748786</c:v>
                </c:pt>
                <c:pt idx="1">
                  <c:v>6.0995290920667662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(283)</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(283)</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(283)</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(283)</c:v>
                </c:pt>
                <c:pt idx="2">
                  <c:v>Mount Vernon Hospital Site (-)</c:v>
                </c:pt>
              </c:strCache>
            </c:strRef>
          </c:cat>
          <c:val>
            <c:numRef>
              <c:f>Sheet1!$G$2:$G$4</c:f>
              <c:numCache>
                <c:formatCode>0.0;;</c:formatCode>
                <c:ptCount val="3"/>
                <c:pt idx="0">
                  <c:v>6.5673903949748844</c:v>
                </c:pt>
                <c:pt idx="1">
                  <c:v>6.1865440810127987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(283)</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(283)</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Hillingdon Hospital (283)</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3.4326096050251156</c:v>
                </c:pt>
                <c:pt idx="1">
                  <c:v>3.8134559189872013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Hillingdon Hospital (275)</c:v>
                </c:pt>
                <c:pt idx="2">
                  <c:v>Mount Vernon Hospital Site (-)</c:v>
                </c:pt>
              </c:strCache>
            </c:strRef>
          </c:cat>
          <c:val>
            <c:numRef>
              <c:f>Sheet1!$D$2:$D$4</c:f>
              <c:numCache>
                <c:formatCode>0.0;;</c:formatCode>
                <c:ptCount val="3"/>
                <c:pt idx="0">
                  <c:v>0</c:v>
                </c:pt>
                <c:pt idx="1">
                  <c:v>6.2553278647754418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Hillingdon Hospital (275)</c:v>
                </c:pt>
                <c:pt idx="2">
                  <c:v>Mount Vernon Hospital Site (-)</c:v>
                </c:pt>
              </c:strCache>
            </c:strRef>
          </c:cat>
          <c:val>
            <c:numRef>
              <c:f>Sheet1!$E$2:$E$4</c:f>
              <c:numCache>
                <c:formatCode>0.0;;</c:formatCode>
                <c:ptCount val="3"/>
                <c:pt idx="0">
                  <c:v>6.7159398744661276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Hillingdon Hospital (275)</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Hillingdon Hospital (275)</c:v>
                </c:pt>
                <c:pt idx="2">
                  <c:v>Mount Vernon Hospital Site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Hillingdon Hospital (275)</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Hillingdon Hospital (275)</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Hillingdon Hospital (275)</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3.2840601255338724</c:v>
                </c:pt>
                <c:pt idx="1">
                  <c:v>3.7446721352245582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Hillingdon Hospital (181)</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Hillingdon Hospital (181)</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Hillingdon Hospital (181)</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Hillingdon Hospital (181)</c:v>
                </c:pt>
                <c:pt idx="2">
                  <c:v>Mount Vernon Hospital Site (-)</c:v>
                </c:pt>
              </c:strCache>
            </c:strRef>
          </c:cat>
          <c:val>
            <c:numRef>
              <c:f>Sheet1!$G$2:$G$4</c:f>
              <c:numCache>
                <c:formatCode>0.0;;</c:formatCode>
                <c:ptCount val="3"/>
                <c:pt idx="0">
                  <c:v>7.6799097724440646</c:v>
                </c:pt>
                <c:pt idx="1">
                  <c:v>7.4381900101752052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Hillingdon Hospital (181)</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Hillingdon Hospital (181)</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Hillingdon Hospital (181)</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2.3200902275559354</c:v>
                </c:pt>
                <c:pt idx="1">
                  <c:v>2.5618099898247948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Hillingdon Hospital (192)</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Hillingdon Hospital (192)</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Hillingdon Hospital (192)</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Hillingdon Hospital (192)</c:v>
                </c:pt>
                <c:pt idx="2">
                  <c:v>Mount Vernon Hospital Site (-)</c:v>
                </c:pt>
              </c:strCache>
            </c:strRef>
          </c:cat>
          <c:val>
            <c:numRef>
              <c:f>Sheet1!$G$2:$G$4</c:f>
              <c:numCache>
                <c:formatCode>0.0;;</c:formatCode>
                <c:ptCount val="3"/>
                <c:pt idx="0">
                  <c:v>6.5207284975239208</c:v>
                </c:pt>
                <c:pt idx="1">
                  <c:v>5.9190816913621731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Hillingdon Hospital (192)</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Hillingdon Hospital (192)</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Hillingdon Hospital (192)</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3.4792715024760792</c:v>
                </c:pt>
                <c:pt idx="1">
                  <c:v>4.0809183086378269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Sheet1!$E$2:$E$4</c:f>
              <c:numCache>
                <c:formatCode>0.0;;</c:formatCode>
                <c:ptCount val="3"/>
                <c:pt idx="0">
                  <c:v>0</c:v>
                </c:pt>
                <c:pt idx="1">
                  <c:v>8.5822519703741147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Sheet1!$G$2:$G$4</c:f>
              <c:numCache>
                <c:formatCode>0.0;;</c:formatCode>
                <c:ptCount val="3"/>
                <c:pt idx="0">
                  <c:v>8.8088523377242058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1.1911476622757942</c:v>
                </c:pt>
                <c:pt idx="1">
                  <c:v>1.4177480296258853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Hillingdon Hospital (302)</c:v>
                </c:pt>
                <c:pt idx="2">
                  <c:v>Mount Vernon Hospital Site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Hillingdon Hospital (302)</c:v>
                </c:pt>
                <c:pt idx="2">
                  <c:v>Mount Vernon Hospital Site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Hillingdon Hospital (302)</c:v>
                </c:pt>
                <c:pt idx="2">
                  <c:v>Mount Vernon Hospital Site (-)</c:v>
                </c:pt>
              </c:strCache>
            </c:strRef>
          </c:cat>
          <c:val>
            <c:numRef>
              <c:f>Sheet1!$F$2:$F$4</c:f>
              <c:numCache>
                <c:formatCode>0.0;;</c:formatCode>
                <c:ptCount val="3"/>
                <c:pt idx="0">
                  <c:v>0</c:v>
                </c:pt>
                <c:pt idx="1">
                  <c:v>8.9260664838838757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Hillingdon Hospital (302)</c:v>
                </c:pt>
                <c:pt idx="2">
                  <c:v>Mount Vernon Hospital Site (-)</c:v>
                </c:pt>
              </c:strCache>
            </c:strRef>
          </c:cat>
          <c:val>
            <c:numRef>
              <c:f>Sheet1!$G$2:$G$4</c:f>
              <c:numCache>
                <c:formatCode>0.0;;</c:formatCode>
                <c:ptCount val="3"/>
                <c:pt idx="0">
                  <c:v>9.066590198925109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Hillingdon Hospital (302)</c:v>
                </c:pt>
                <c:pt idx="2">
                  <c:v>Mount Vernon Hospital Site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Hillingdon Hospital (302)</c:v>
                </c:pt>
                <c:pt idx="2">
                  <c:v>Mount Vernon Hospital Site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Hillingdon Hospital (302)</c:v>
                </c:pt>
                <c:pt idx="2">
                  <c:v>Mount Vernon Hospital Site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0.93340980107489102</c:v>
                </c:pt>
                <c:pt idx="1">
                  <c:v>1.0739335161161243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Sheet1!$G$2:$G$4</c:f>
              <c:numCache>
                <c:formatCode>0.0;;</c:formatCode>
                <c:ptCount val="3"/>
                <c:pt idx="0">
                  <c:v>8.0469601827085331</c:v>
                </c:pt>
                <c:pt idx="1">
                  <c:v>7.8070548888255606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Hillingdon Hospital (303)</c:v>
                </c:pt>
                <c:pt idx="2">
                  <c:v>Mount Vernon Hospital Site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1.9530398172914669</c:v>
                </c:pt>
                <c:pt idx="1">
                  <c:v>2.1929451111744394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7.1714736883356833</c:v>
                </c:pt>
                <c:pt idx="1">
                  <c:v>7.3118332056678037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7.8520102692097291</c:v>
                </c:pt>
                <c:pt idx="1">
                  <c:v>7.4392956921128981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7.1534850027517596</c:v>
                </c:pt>
                <c:pt idx="1">
                  <c:v>6.5792833566397357</c:v>
                </c:pt>
                <c:pt idx="2">
                  <c:v>6.3051655397075201</c:v>
                </c:pt>
                <c:pt idx="3">
                  <c:v>6.1426127453138726</c:v>
                </c:pt>
                <c:pt idx="4">
                  <c:v>6.4376011361243899</c:v>
                </c:pt>
                <c:pt idx="5">
                  <c:v>6.4377767746441057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6.4265560417396914</c:v>
                </c:pt>
                <c:pt idx="1">
                  <c:v>6.3953100357936083</c:v>
                </c:pt>
                <c:pt idx="2">
                  <c:v>6.1943834990137701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8.3517538885968925</c:v>
                </c:pt>
                <c:pt idx="1">
                  <c:v>8.3166311857290136</c:v>
                </c:pt>
                <c:pt idx="2">
                  <c:v>8.0533079054251218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8.3302614165741762</c:v>
                </c:pt>
                <c:pt idx="1">
                  <c:v>8.3763420725862012</c:v>
                </c:pt>
                <c:pt idx="2">
                  <c:v>8.4714676109771538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8.8611226363040867</c:v>
                </c:pt>
                <c:pt idx="1">
                  <c:v>9.0601723848431259</c:v>
                </c:pt>
                <c:pt idx="2">
                  <c:v>9.0376857742083789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3.401834591656022</c:v>
                </c:pt>
                <c:pt idx="1">
                  <c:v>3.6183755467680272</c:v>
                </c:pt>
                <c:pt idx="2">
                  <c:v>3.1837281321820519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8.79530588321823</c:v>
                </c:pt>
                <c:pt idx="1">
                  <c:v>8.6815000753926768</c:v>
                </c:pt>
                <c:pt idx="2">
                  <c:v>8.4739743610774259</c:v>
                </c:pt>
                <c:pt idx="3">
                  <c:v>8.7655393055135953</c:v>
                </c:pt>
                <c:pt idx="4">
                  <c:v>8.5916147674873997</c:v>
                </c:pt>
                <c:pt idx="5">
                  <c:v>8.5514867006623767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8.5029866711251341</c:v>
                </c:pt>
                <c:pt idx="1">
                  <c:v>7.9813266976303137</c:v>
                </c:pt>
                <c:pt idx="2">
                  <c:v>7.9616959200759929</c:v>
                </c:pt>
                <c:pt idx="3">
                  <c:v>7.8281162465291567</c:v>
                </c:pt>
                <c:pt idx="4">
                  <c:v>7.9539183845150712</c:v>
                </c:pt>
                <c:pt idx="5">
                  <c:v>8.1830889493551968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7.7703200919968092</c:v>
                </c:pt>
                <c:pt idx="1">
                  <c:v>8.0287311424243608</c:v>
                </c:pt>
                <c:pt idx="2">
                  <c:v>8.2369641298315344</c:v>
                </c:pt>
                <c:pt idx="3">
                  <c:v>7.5998536074491794</c:v>
                </c:pt>
                <c:pt idx="4">
                  <c:v>7.7338196861656154</c:v>
                </c:pt>
                <c:pt idx="5">
                  <c:v>8.0154945150708556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8.1054532858701887</c:v>
                </c:pt>
                <c:pt idx="1">
                  <c:v>7.9805276013258331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5.3910000310663131</c:v>
                </c:pt>
                <c:pt idx="1">
                  <c:v>5.3648163871807979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9.3157632729299564</c:v>
                </c:pt>
                <c:pt idx="1">
                  <c:v>9.2738922134442756</c:v>
                </c:pt>
                <c:pt idx="2">
                  <c:v>9.4762929344665228</c:v>
                </c:pt>
                <c:pt idx="3">
                  <c:v>9.4400033097894536</c:v>
                </c:pt>
                <c:pt idx="4">
                  <c:v>9.4451431678695172</c:v>
                </c:pt>
                <c:pt idx="5">
                  <c:v>9.380589949309492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8.7072109257629648</c:v>
                </c:pt>
                <c:pt idx="1">
                  <c:v>8.6243812631830075</c:v>
                </c:pt>
                <c:pt idx="2">
                  <c:v>8.4056276842115949</c:v>
                </c:pt>
                <c:pt idx="3">
                  <c:v>8.4802188342346074</c:v>
                </c:pt>
                <c:pt idx="4">
                  <c:v>8.7255655975937287</c:v>
                </c:pt>
                <c:pt idx="5">
                  <c:v>8.6544541041377254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9.1607538019578154</c:v>
                </c:pt>
                <c:pt idx="1">
                  <c:v>9.0401364198574896</c:v>
                </c:pt>
                <c:pt idx="2">
                  <c:v>8.9507056414244204</c:v>
                </c:pt>
                <c:pt idx="3">
                  <c:v>8.8783010777361699</c:v>
                </c:pt>
                <c:pt idx="4">
                  <c:v>9.1153620175691277</c:v>
                </c:pt>
                <c:pt idx="5">
                  <c:v>8.7731372558568399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8.4038555565839044</c:v>
                </c:pt>
                <c:pt idx="1">
                  <c:v>8.37669010973522</c:v>
                </c:pt>
                <c:pt idx="2">
                  <c:v>8.048490394085837</c:v>
                </c:pt>
                <c:pt idx="3">
                  <c:v>8.3639222584329733</c:v>
                </c:pt>
                <c:pt idx="4">
                  <c:v>8.5250197762622069</c:v>
                </c:pt>
                <c:pt idx="5">
                  <c:v>8.574279653261998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8.6854755555382486</c:v>
                </c:pt>
                <c:pt idx="1">
                  <c:v>8.4494509073941142</c:v>
                </c:pt>
                <c:pt idx="2">
                  <c:v>8.6334434580413895</c:v>
                </c:pt>
                <c:pt idx="3">
                  <c:v>8.7471785966187667</c:v>
                </c:pt>
                <c:pt idx="4">
                  <c:v>8.3962784543529274</c:v>
                </c:pt>
                <c:pt idx="5">
                  <c:v>8.5628843136737789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9.0688316659164432</c:v>
                </c:pt>
                <c:pt idx="1">
                  <c:v>8.9514686703978885</c:v>
                </c:pt>
                <c:pt idx="2">
                  <c:v>8.8136595635027</c:v>
                </c:pt>
                <c:pt idx="3">
                  <c:v>8.9156738821955912</c:v>
                </c:pt>
                <c:pt idx="4">
                  <c:v>8.8963483920910065</c:v>
                </c:pt>
                <c:pt idx="5">
                  <c:v>8.8847184036008304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8.2880506401488709</c:v>
                </c:pt>
                <c:pt idx="1">
                  <c:v>8.1816509820425196</c:v>
                </c:pt>
                <c:pt idx="2">
                  <c:v>8.1111733612317671</c:v>
                </c:pt>
                <c:pt idx="3">
                  <c:v>8.2461951251745589</c:v>
                </c:pt>
                <c:pt idx="4">
                  <c:v>8.4933047574666727</c:v>
                </c:pt>
                <c:pt idx="5">
                  <c:v>8.589514452295635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7.8510414995419069</c:v>
                </c:pt>
                <c:pt idx="1">
                  <c:v>7.5048386970322598</c:v>
                </c:pt>
                <c:pt idx="2">
                  <c:v>7.3979666605586374</c:v>
                </c:pt>
                <c:pt idx="3">
                  <c:v>7.5282840014008476</c:v>
                </c:pt>
                <c:pt idx="4">
                  <c:v>7.7478422260401674</c:v>
                </c:pt>
                <c:pt idx="5">
                  <c:v>7.9002813466313162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7.9802280525121816</c:v>
                </c:pt>
                <c:pt idx="1">
                  <c:v>7.8957955254664336</c:v>
                </c:pt>
                <c:pt idx="2">
                  <c:v>7.7017223885009276</c:v>
                </c:pt>
                <c:pt idx="3">
                  <c:v>7.4675281713002271</c:v>
                </c:pt>
                <c:pt idx="4">
                  <c:v>7.457014566793899</c:v>
                </c:pt>
                <c:pt idx="5">
                  <c:v>7.4577150683500513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7.0339295842174003</c:v>
                </c:pt>
                <c:pt idx="1">
                  <c:v>6.8319779595929448</c:v>
                </c:pt>
                <c:pt idx="2">
                  <c:v>6.6901373209171089</c:v>
                </c:pt>
                <c:pt idx="3">
                  <c:v>6.7508457021880428</c:v>
                </c:pt>
                <c:pt idx="4">
                  <c:v>7.19703228583161</c:v>
                </c:pt>
                <c:pt idx="5">
                  <c:v>7.1646861359094638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8.8413162269157954</c:v>
                </c:pt>
                <c:pt idx="1">
                  <c:v>8.7863496580979454</c:v>
                </c:pt>
                <c:pt idx="2">
                  <c:v>8.4991080290464716</c:v>
                </c:pt>
                <c:pt idx="3">
                  <c:v>8.6541972717272611</c:v>
                </c:pt>
                <c:pt idx="4">
                  <c:v>8.8071146752643532</c:v>
                </c:pt>
                <c:pt idx="5">
                  <c:v>8.6978935213538016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7.4661876644094134</c:v>
                </c:pt>
                <c:pt idx="1">
                  <c:v>7.4736760253904668</c:v>
                </c:pt>
                <c:pt idx="2">
                  <c:v>7.4672323676354102</c:v>
                </c:pt>
                <c:pt idx="3">
                  <c:v>7.1615644441887509</c:v>
                </c:pt>
                <c:pt idx="4">
                  <c:v>7.3743448882684373</c:v>
                </c:pt>
                <c:pt idx="5">
                  <c:v>7.2619605062084744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9.3827319111088485</c:v>
                </c:pt>
                <c:pt idx="1">
                  <c:v>9.3786917084780619</c:v>
                </c:pt>
                <c:pt idx="2">
                  <c:v>9.4445881176481112</c:v>
                </c:pt>
                <c:pt idx="3">
                  <c:v>9.3952028556349454</c:v>
                </c:pt>
                <c:pt idx="4">
                  <c:v>9.5589436546308306</c:v>
                </c:pt>
                <c:pt idx="5">
                  <c:v>9.3817377708805658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8.865935550619394</c:v>
                </c:pt>
                <c:pt idx="1">
                  <c:v>8.7637714879383122</c:v>
                </c:pt>
                <c:pt idx="2">
                  <c:v>8.8161863415058175</c:v>
                </c:pt>
                <c:pt idx="3">
                  <c:v>8.6776908276613334</c:v>
                </c:pt>
                <c:pt idx="4">
                  <c:v>8.9133392745628974</c:v>
                </c:pt>
                <c:pt idx="5">
                  <c:v>8.8080514227830058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8.3012475671967447</c:v>
                </c:pt>
                <c:pt idx="1">
                  <c:v>8.0469272722609198</c:v>
                </c:pt>
                <c:pt idx="2">
                  <c:v>8.1093342982179362</c:v>
                </c:pt>
                <c:pt idx="3">
                  <c:v>8.2650456650709518</c:v>
                </c:pt>
                <c:pt idx="4">
                  <c:v>8.3740243671548757</c:v>
                </c:pt>
                <c:pt idx="5">
                  <c:v>8.3083294572789992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7.8096071906978706</c:v>
                </c:pt>
                <c:pt idx="1">
                  <c:v>6.6218911973930021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7.3428178767984198</c:v>
                </c:pt>
                <c:pt idx="1">
                  <c:v>6.9210743937689134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7.0095773427511796</c:v>
                </c:pt>
                <c:pt idx="1">
                  <c:v>6.6794295466841556</c:v>
                </c:pt>
                <c:pt idx="2">
                  <c:v>6.7015475582729138</c:v>
                </c:pt>
                <c:pt idx="3">
                  <c:v>6.2740425749743816</c:v>
                </c:pt>
                <c:pt idx="4">
                  <c:v>6.5075684357222334</c:v>
                </c:pt>
                <c:pt idx="5">
                  <c:v>6.4337342843927798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8.891004853250573</c:v>
                </c:pt>
                <c:pt idx="1">
                  <c:v>8.2908508141240613</c:v>
                </c:pt>
                <c:pt idx="2">
                  <c:v>8.2386096539293856</c:v>
                </c:pt>
                <c:pt idx="3">
                  <c:v>8.3983778236593487</c:v>
                </c:pt>
                <c:pt idx="4">
                  <c:v>8.1833338438092724</c:v>
                </c:pt>
                <c:pt idx="5">
                  <c:v>8.2233477047365859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7.3248246263991854</c:v>
                </c:pt>
                <c:pt idx="1">
                  <c:v>7.0374602090772331</c:v>
                </c:pt>
                <c:pt idx="2">
                  <c:v>6.9162736507409672</c:v>
                </c:pt>
                <c:pt idx="3">
                  <c:v>6.910439564188998</c:v>
                </c:pt>
                <c:pt idx="4">
                  <c:v>6.8870021082224886</c:v>
                </c:pt>
                <c:pt idx="5">
                  <c:v>6.7293929009133349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6.9130765991020926</c:v>
                </c:pt>
                <c:pt idx="1">
                  <c:v>8.428913449893404</c:v>
                </c:pt>
                <c:pt idx="2">
                  <c:v>8.0809365624283913</c:v>
                </c:pt>
                <c:pt idx="3">
                  <c:v>7.9109243867700023</c:v>
                </c:pt>
                <c:pt idx="4">
                  <c:v>7.7536405913275228</c:v>
                </c:pt>
                <c:pt idx="5">
                  <c:v>7.3322885317594189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8.8079782956114165</c:v>
                </c:pt>
                <c:pt idx="1">
                  <c:v>8.7374224090680652</c:v>
                </c:pt>
                <c:pt idx="2">
                  <c:v>8.6937230945721495</c:v>
                </c:pt>
                <c:pt idx="3">
                  <c:v>8.8329762262335123</c:v>
                </c:pt>
                <c:pt idx="4">
                  <c:v>8.8453867243221289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5.0662120869426026</c:v>
                </c:pt>
                <c:pt idx="1">
                  <c:v>4.6852987422413879</c:v>
                </c:pt>
                <c:pt idx="2">
                  <c:v>4.1580045292897454</c:v>
                </c:pt>
                <c:pt idx="3">
                  <c:v>4.0214309089030147</c:v>
                </c:pt>
                <c:pt idx="4">
                  <c:v>4.3815402327926636</c:v>
                </c:pt>
                <c:pt idx="5">
                  <c:v>3.994154431525121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6.7841498573583996</c:v>
                </c:pt>
                <c:pt idx="1">
                  <c:v>6.5783831071344414</c:v>
                </c:pt>
                <c:pt idx="2">
                  <c:v>6.883432571835205</c:v>
                </c:pt>
                <c:pt idx="3">
                  <c:v>6.1643631279226101</c:v>
                </c:pt>
                <c:pt idx="4">
                  <c:v>6.4778493201046219</c:v>
                </c:pt>
                <c:pt idx="5">
                  <c:v>6.5673903949748844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7.7718713081165074</c:v>
                </c:pt>
                <c:pt idx="1">
                  <c:v>6.9906609626630516</c:v>
                </c:pt>
                <c:pt idx="2">
                  <c:v>7.1432655053734164</c:v>
                </c:pt>
                <c:pt idx="3">
                  <c:v>6.4914170199597399</c:v>
                </c:pt>
                <c:pt idx="4">
                  <c:v>7.2578287649951498</c:v>
                </c:pt>
                <c:pt idx="5">
                  <c:v>6.7159398744661276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8.5078992305233356</c:v>
                </c:pt>
                <c:pt idx="1">
                  <c:v>8.0226742232307924</c:v>
                </c:pt>
                <c:pt idx="2">
                  <c:v>7.9037458105604443</c:v>
                </c:pt>
                <c:pt idx="3">
                  <c:v>7.1628533059130524</c:v>
                </c:pt>
                <c:pt idx="4">
                  <c:v>7.9567353729249213</c:v>
                </c:pt>
                <c:pt idx="5">
                  <c:v>7.6799097724440646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6.647421153726162</c:v>
                </c:pt>
                <c:pt idx="1">
                  <c:v>6.5207284975239208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8.9328593605668711</c:v>
                </c:pt>
                <c:pt idx="1">
                  <c:v>8.9159585809253752</c:v>
                </c:pt>
                <c:pt idx="2">
                  <c:v>8.8088523377242058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9.1994994582786394</c:v>
                </c:pt>
                <c:pt idx="1">
                  <c:v>9.0140868830595569</c:v>
                </c:pt>
                <c:pt idx="2">
                  <c:v>8.9505099701455038</c:v>
                </c:pt>
                <c:pt idx="3">
                  <c:v>9.0676888098199626</c:v>
                </c:pt>
                <c:pt idx="4">
                  <c:v>9.076632070505287</c:v>
                </c:pt>
                <c:pt idx="5">
                  <c:v>9.066590198925109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8.1446931415880286</c:v>
                </c:pt>
                <c:pt idx="1">
                  <c:v>8.0550799577536178</c:v>
                </c:pt>
                <c:pt idx="2">
                  <c:v>7.751305856435077</c:v>
                </c:pt>
                <c:pt idx="3">
                  <c:v>7.9493324329185251</c:v>
                </c:pt>
                <c:pt idx="4">
                  <c:v>8.1256920570500366</c:v>
                </c:pt>
                <c:pt idx="5">
                  <c:v>8.0469601827085331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1835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RAS | The Hillingdon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1835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RAS | The Hillingdon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RAS | The Hillingdon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Hillingdon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20847327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22334859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62436383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208824415"/>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79061863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93789314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56758319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94056110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92228318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42845745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06809458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Hillingdon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Hillingdon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339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0338530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456525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40081799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2234340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3302613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01953364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32945373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726888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5758331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001806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31220915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2829256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99291310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4375924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2180349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03967957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02210482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7500016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24271002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8188407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2849217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637236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19181760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6330680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740324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46660370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49553684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36594387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6797845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237948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0562684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680542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420781961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0264104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75246706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40502207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28391937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3424591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0397525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02623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45798588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4249340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22021070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06139968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88734455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16576105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0308865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8740216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57756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71237102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0305459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72779628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82567651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88552442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2369929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3317244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49627575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3014939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70213204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4058160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1636137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016127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14872767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935440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72597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75483824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43998391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927722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8131037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5914188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2954880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42210403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8773627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864011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07163925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74407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56282167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67268776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46210379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6105474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452162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93952873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1448038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0314106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1404689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21735399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277462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6990546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72738473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4344394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50581763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4510926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98461946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78061742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38924490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56186910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6686543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31647860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4138766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133323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82942456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8586589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66042708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9644739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55378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472183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56799568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16169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94248924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1329773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0572028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91173618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22086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68441269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06458203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2903701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8940430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7188162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3470887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48740148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846935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4280247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3651714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8826235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0450046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8381673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7865207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9203220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4267406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7536333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384258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5769994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7533985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0928291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2071600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5900052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1124986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5854341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9461329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5073149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3683409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587210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798405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066184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7812460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871716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273956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1840030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9119725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9209336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202479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1636337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9185242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416278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3888796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8944667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5250322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2210230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8378339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2418562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1471658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1736410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1494473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85813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9550433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558447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4883392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0589884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43576663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28414705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10759045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7866651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60118249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417162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6807499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560764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78865186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9643898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7081948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8446288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75096165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456277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9476037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87061937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56932215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6987247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8617896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36298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632094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84366900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6065615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56273811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24063570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2185938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3781522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278799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27636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826008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606654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025062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9321123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88163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207093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275196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9785236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88663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931028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315130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204678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231171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32313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9166432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912763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963262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9482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870701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5142740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309414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600451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920143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0941494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031092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257115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6174340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4641670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35583756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09347978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761216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15434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18954848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27227285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20206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762082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0969358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0602873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90860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88121962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11409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95428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347035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056381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568305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042730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72194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8756366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5545980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66899723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59608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446989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317804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7682931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810807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23142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4112925193"/>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62575766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16310</Words>
  <Application>Microsoft Office PowerPoint</Application>
  <PresentationFormat>Widescreen</PresentationFormat>
  <Paragraphs>2134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Hillingdon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